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65" r:id="rId5"/>
    <p:sldId id="259" r:id="rId6"/>
    <p:sldId id="264" r:id="rId7"/>
    <p:sldId id="261" r:id="rId8"/>
    <p:sldId id="262" r:id="rId9"/>
    <p:sldId id="266" r:id="rId10"/>
    <p:sldId id="267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8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F6E0-0856-4D92-A0F2-AA6460767BA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BBF6E0-0856-4D92-A0F2-AA6460767BA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A778DA-335F-40E0-B047-372892D4A0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«Знакомство детей старшей группы с историей денег»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436510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</a:t>
            </a:r>
          </a:p>
          <a:p>
            <a:r>
              <a:rPr lang="ru-RU" dirty="0" err="1" smtClean="0"/>
              <a:t>Аббасова</a:t>
            </a:r>
            <a:r>
              <a:rPr lang="ru-RU" dirty="0" smtClean="0"/>
              <a:t> Марина Викторовна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0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Вот так чеканят и печатают современные  деньги.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1387845532_1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1988840"/>
            <a:ext cx="2952328" cy="2289991"/>
          </a:xfrm>
          <a:prstGeom prst="rect">
            <a:avLst/>
          </a:prstGeom>
          <a:noFill/>
        </p:spPr>
      </p:pic>
      <p:pic>
        <p:nvPicPr>
          <p:cNvPr id="2051" name="Picture 3" descr="C:\Users\User\Desktop\tvoibiz_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414521" cy="2522685"/>
          </a:xfrm>
          <a:prstGeom prst="rect">
            <a:avLst/>
          </a:prstGeom>
          <a:noFill/>
        </p:spPr>
      </p:pic>
      <p:pic>
        <p:nvPicPr>
          <p:cNvPr id="2052" name="Picture 4" descr="C:\Users\User\Desktop\228751_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725144"/>
            <a:ext cx="4020614" cy="1972072"/>
          </a:xfrm>
          <a:prstGeom prst="rect">
            <a:avLst/>
          </a:prstGeom>
          <a:noFill/>
        </p:spPr>
      </p:pic>
      <p:pic>
        <p:nvPicPr>
          <p:cNvPr id="2053" name="Picture 5" descr="C:\Users\User\Desktop\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81128"/>
            <a:ext cx="3240360" cy="2070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Монеты современной России.</a:t>
            </a:r>
            <a:endParaRPr lang="ru-RU" dirty="0"/>
          </a:p>
        </p:txBody>
      </p:sp>
      <p:pic>
        <p:nvPicPr>
          <p:cNvPr id="20483" name="Picture 3" descr="C:\Users\User\Desktop\rubli2003sp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528391" cy="2334619"/>
          </a:xfrm>
          <a:prstGeom prst="rect">
            <a:avLst/>
          </a:prstGeom>
          <a:noFill/>
        </p:spPr>
      </p:pic>
      <p:pic>
        <p:nvPicPr>
          <p:cNvPr id="20484" name="Picture 4" descr="C:\Users\User\Desktop\8228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44824"/>
            <a:ext cx="2088232" cy="1296144"/>
          </a:xfrm>
          <a:prstGeom prst="rect">
            <a:avLst/>
          </a:prstGeom>
          <a:noFill/>
        </p:spPr>
      </p:pic>
      <p:pic>
        <p:nvPicPr>
          <p:cNvPr id="20485" name="Picture 5" descr="C:\Users\User\Desktop\25004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570" y="3356992"/>
            <a:ext cx="2665861" cy="1337778"/>
          </a:xfrm>
          <a:prstGeom prst="rect">
            <a:avLst/>
          </a:prstGeom>
          <a:noFill/>
        </p:spPr>
      </p:pic>
      <p:pic>
        <p:nvPicPr>
          <p:cNvPr id="20487" name="Picture 7" descr="C:\Users\User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81128"/>
            <a:ext cx="2838450" cy="1428750"/>
          </a:xfrm>
          <a:prstGeom prst="rect">
            <a:avLst/>
          </a:prstGeom>
          <a:noFill/>
        </p:spPr>
      </p:pic>
      <p:pic>
        <p:nvPicPr>
          <p:cNvPr id="20488" name="Picture 8" descr="C:\Users\User\Desktop\415990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797152"/>
            <a:ext cx="2915816" cy="1457908"/>
          </a:xfrm>
          <a:prstGeom prst="rect">
            <a:avLst/>
          </a:prstGeom>
          <a:noFill/>
        </p:spPr>
      </p:pic>
      <p:pic>
        <p:nvPicPr>
          <p:cNvPr id="20489" name="Picture 9" descr="C:\Users\User\Desktop\10553507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5157192"/>
            <a:ext cx="2448272" cy="1227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п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3960440" cy="2880320"/>
          </a:xfrm>
          <a:prstGeom prst="rect">
            <a:avLst/>
          </a:prstGeom>
          <a:noFill/>
        </p:spPr>
      </p:pic>
      <p:pic>
        <p:nvPicPr>
          <p:cNvPr id="1029" name="Picture 5" descr="C:\Users\User\Desktop\п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3960440" cy="2828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Давным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давно денег совсем не существовало. Человек  тогда еще жил в пещерах и  все свое время тратил на добывание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пищи.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Деньги этому человеку совершенно не были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нужны.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ДЕНЬГИ\П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8"/>
            <a:ext cx="3145612" cy="2994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User\Desktop\ДЕНЬГИ\о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520742"/>
            <a:ext cx="4325445" cy="23372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 descr="C:\Users\User\Desktop\1962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84784"/>
            <a:ext cx="3056288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прошло много лет и люди научились делать себе из камня топоры , ножи, глиняные горшки, копья, стрелы. Пищу добывали охотой и рыбной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ловлей. Племена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заключали союз и стали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меняться.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User\Desktop\0_4df2_f428c6a6_XL-570x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2668007" cy="1998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User\Desktop\ДЕНЬГИ\П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419433" cy="2069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:\Users\User\Desktop\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49080"/>
            <a:ext cx="2952328" cy="2301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:\Users\User\Desktop\19526525_1204586949_olen_mogil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77072"/>
            <a:ext cx="3456383" cy="2334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Предметы для обмена.</a:t>
            </a:r>
            <a:endParaRPr lang="ru-RU" dirty="0"/>
          </a:p>
        </p:txBody>
      </p:sp>
      <p:pic>
        <p:nvPicPr>
          <p:cNvPr id="3074" name="Picture 2" descr="C:\Users\User\Desktop\ДЕНЬГИ\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060848" cy="2295636"/>
          </a:xfrm>
          <a:prstGeom prst="rect">
            <a:avLst/>
          </a:prstGeom>
          <a:noFill/>
        </p:spPr>
      </p:pic>
      <p:pic>
        <p:nvPicPr>
          <p:cNvPr id="3075" name="Picture 3" descr="C:\Users\User\Desktop\ДЕНЬГИ\ПЕР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060848"/>
            <a:ext cx="2505878" cy="2088232"/>
          </a:xfrm>
          <a:prstGeom prst="rect">
            <a:avLst/>
          </a:prstGeom>
          <a:noFill/>
        </p:spPr>
      </p:pic>
      <p:pic>
        <p:nvPicPr>
          <p:cNvPr id="3076" name="Picture 4" descr="C:\Users\User\Desktop\ДЕНЬГИ\Д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437112"/>
            <a:ext cx="4678270" cy="1944216"/>
          </a:xfrm>
          <a:prstGeom prst="rect">
            <a:avLst/>
          </a:prstGeom>
          <a:noFill/>
        </p:spPr>
      </p:pic>
      <p:sp>
        <p:nvSpPr>
          <p:cNvPr id="3078" name="AutoShape 6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AutoShape 14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8" name="AutoShape 16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Под Калининградом нашли тайник с пятью тоннами янтаря (+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2" name="AutoShape 20" descr="Самый полезный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4" name="AutoShape 22" descr="Самый полезный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6" name="AutoShape 24" descr="Самый полезный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7" name="Picture 25" descr="C:\Users\User\Desktop\ДЕНЬГИ\янтар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383106"/>
            <a:ext cx="2664296" cy="1998222"/>
          </a:xfrm>
          <a:prstGeom prst="rect">
            <a:avLst/>
          </a:prstGeom>
          <a:noFill/>
        </p:spPr>
      </p:pic>
      <p:pic>
        <p:nvPicPr>
          <p:cNvPr id="3098" name="Picture 26" descr="C:\Users\User\Desktop\ДЕНЬГИ\сол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060848"/>
            <a:ext cx="2251064" cy="2183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Больше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всего первобытные люди любили меняться украшениями: раковинами,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кусочками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янтаря, перьями и прочими красивыми вещами. Так украшения постепенно стали деньгами</a:t>
            </a:r>
          </a:p>
        </p:txBody>
      </p:sp>
      <p:pic>
        <p:nvPicPr>
          <p:cNvPr id="3" name="Picture 3" descr="C:\Users\User\Desktop\ДЕНЬГИ\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05064"/>
            <a:ext cx="3176130" cy="26641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2" descr="C:\Users\User\Desktop\ДЕНЬГИ\Д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5134953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Кузнецы чеканили монеты. Кусочек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серебра клался на наковальню, и 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нему ударяли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чеканом- молотком с рисунком или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надписью.</a:t>
            </a:r>
            <a:endParaRPr lang="ru-RU" sz="2000" b="1" dirty="0"/>
          </a:p>
        </p:txBody>
      </p:sp>
      <p:pic>
        <p:nvPicPr>
          <p:cNvPr id="18434" name="Picture 2" descr="C:\Users\User\Desktop\ДЕНЬГИ\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058038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Древние монеты Руси.</a:t>
            </a:r>
            <a:endParaRPr lang="ru-RU" dirty="0"/>
          </a:p>
        </p:txBody>
      </p:sp>
      <p:pic>
        <p:nvPicPr>
          <p:cNvPr id="19458" name="Picture 2" descr="C:\Users\User\Desktop\4109527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850701"/>
            <a:ext cx="2232249" cy="2277806"/>
          </a:xfrm>
          <a:prstGeom prst="rect">
            <a:avLst/>
          </a:prstGeom>
          <a:noFill/>
        </p:spPr>
      </p:pic>
      <p:pic>
        <p:nvPicPr>
          <p:cNvPr id="19459" name="Picture 3" descr="C:\Users\User\Desktop\pw81n2lo0smt6g4cvefhuib5jaxr3qd7ykz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20820"/>
            <a:ext cx="3551212" cy="2367475"/>
          </a:xfrm>
          <a:prstGeom prst="rect">
            <a:avLst/>
          </a:prstGeom>
          <a:noFill/>
        </p:spPr>
      </p:pic>
      <p:pic>
        <p:nvPicPr>
          <p:cNvPr id="19460" name="Picture 4" descr="C:\Users\User\Desktop\Три копейки серебром 1841 го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85388"/>
            <a:ext cx="3096344" cy="2322258"/>
          </a:xfrm>
          <a:prstGeom prst="rect">
            <a:avLst/>
          </a:prstGeom>
          <a:noFill/>
        </p:spPr>
      </p:pic>
      <p:pic>
        <p:nvPicPr>
          <p:cNvPr id="19461" name="Picture 5" descr="C:\Users\User\Desktop\1333262180_moneti-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635896" y="4149080"/>
            <a:ext cx="4752527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206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Санкт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Петербургжский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Московский монетные дворы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20" y="1268760"/>
            <a:ext cx="3940289" cy="2952328"/>
          </a:xfrm>
          <a:prstGeom prst="rect">
            <a:avLst/>
          </a:prstGeom>
          <a:noFill/>
        </p:spPr>
      </p:pic>
      <p:pic>
        <p:nvPicPr>
          <p:cNvPr id="1027" name="Picture 3" descr="C:\Users\User\Desktop\58224831_Moskovskiy_monetnuyy_dvor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4626593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146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«Знакомство детей старшей группы с историей денег»</vt:lpstr>
      <vt:lpstr>Слайд 2</vt:lpstr>
      <vt:lpstr>     Давным – давно денег совсем не существовало. Человек  тогда еще жил в пещерах и  все свое время тратил на добывание пищи. Деньги этому человеку совершенно не были нужны.</vt:lpstr>
      <vt:lpstr>Но прошло много лет и люди научились делать себе из камня топоры , ножи, глиняные горшки, копья, стрелы. Пищу добывали охотой и рыбной ловлей. Племена заключали союз и стали меняться.</vt:lpstr>
      <vt:lpstr>Предметы для обмена.</vt:lpstr>
      <vt:lpstr>Больше всего первобытные люди любили меняться украшениями: раковинами, кусочками янтаря, перьями и прочими красивыми вещами. Так украшения постепенно стали деньгами</vt:lpstr>
      <vt:lpstr>Кузнецы чеканили монеты. Кусочек серебра клался на наковальню, и по нему ударяли чеканом- молотком с рисунком или надписью.</vt:lpstr>
      <vt:lpstr>Древние монеты Руси.</vt:lpstr>
      <vt:lpstr>Санкт – Петербургжский и Московский монетные дворы.</vt:lpstr>
      <vt:lpstr>      Вот так чеканят и печатают современные  деньги.</vt:lpstr>
      <vt:lpstr>Монеты современной России.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«История денег»</dc:title>
  <dc:creator>User</dc:creator>
  <cp:lastModifiedBy>мв</cp:lastModifiedBy>
  <cp:revision>18</cp:revision>
  <dcterms:created xsi:type="dcterms:W3CDTF">2015-04-15T11:03:54Z</dcterms:created>
  <dcterms:modified xsi:type="dcterms:W3CDTF">2020-08-08T14:19:50Z</dcterms:modified>
</cp:coreProperties>
</file>